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2" r:id="rId2"/>
    <p:sldId id="315" r:id="rId3"/>
    <p:sldId id="319" r:id="rId4"/>
    <p:sldId id="316" r:id="rId5"/>
    <p:sldId id="321" r:id="rId6"/>
    <p:sldId id="320" r:id="rId7"/>
    <p:sldId id="323" r:id="rId8"/>
    <p:sldId id="328" r:id="rId9"/>
    <p:sldId id="326" r:id="rId10"/>
    <p:sldId id="325" r:id="rId11"/>
    <p:sldId id="324" r:id="rId12"/>
    <p:sldId id="327" r:id="rId13"/>
  </p:sldIdLst>
  <p:sldSz cx="9144000" cy="5143500" type="screen16x9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26F21"/>
    <a:srgbClr val="00B09B"/>
    <a:srgbClr val="01BFF1"/>
    <a:srgbClr val="00A1DD"/>
    <a:srgbClr val="00C1F4"/>
    <a:srgbClr val="FCAE17"/>
    <a:srgbClr val="007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44" autoAdjust="0"/>
    <p:restoredTop sz="96395" autoAdjust="0"/>
  </p:normalViewPr>
  <p:slideViewPr>
    <p:cSldViewPr>
      <p:cViewPr>
        <p:scale>
          <a:sx n="82" d="100"/>
          <a:sy n="82" d="100"/>
        </p:scale>
        <p:origin x="-1032" y="-164"/>
      </p:cViewPr>
      <p:guideLst>
        <p:guide orient="horz" pos="1779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4A181A3-EDFB-4D2D-9FFD-3A1D063F4858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4B3C941-4828-477D-BB59-C9A33EADD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045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495B42-40C8-405E-809B-C022DA263D47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5A3A4C2-9723-47EB-BDA0-B99FE19DA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73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Два объекта">
    <p:bg>
      <p:bgPr>
        <a:gradFill rotWithShape="0"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2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OEM\Desktop\Рисунок1_Фон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35413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49250" y="3543300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1150" y="2608263"/>
            <a:ext cx="731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1835150" y="763588"/>
            <a:ext cx="69500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!!! </a:t>
            </a:r>
            <a:r>
              <a:rPr lang="ru-RU" altLang="ru-RU" b="1">
                <a:solidFill>
                  <a:srgbClr val="000000"/>
                </a:solidFill>
              </a:rPr>
              <a:t>Кегль</a:t>
            </a:r>
            <a:r>
              <a:rPr lang="ru-RU" altLang="ru-RU">
                <a:solidFill>
                  <a:srgbClr val="000000"/>
                </a:solidFill>
              </a:rPr>
              <a:t>  - </a:t>
            </a:r>
            <a:r>
              <a:rPr lang="ru-RU" altLang="ru-RU" b="1">
                <a:solidFill>
                  <a:srgbClr val="000000"/>
                </a:solidFill>
              </a:rPr>
              <a:t>20-24 // </a:t>
            </a:r>
            <a:r>
              <a:rPr lang="ru-RU" altLang="ru-RU">
                <a:solidFill>
                  <a:srgbClr val="000000"/>
                </a:solidFill>
              </a:rPr>
              <a:t> </a:t>
            </a:r>
            <a:r>
              <a:rPr lang="ru-RU" altLang="ru-RU" b="1">
                <a:solidFill>
                  <a:srgbClr val="000000"/>
                </a:solidFill>
              </a:rPr>
              <a:t>для заголовков </a:t>
            </a:r>
            <a:r>
              <a:rPr lang="ru-RU" altLang="ru-RU" b="1" u="sng">
                <a:solidFill>
                  <a:srgbClr val="000000"/>
                </a:solidFill>
              </a:rPr>
              <a:t>не менее</a:t>
            </a:r>
            <a:r>
              <a:rPr lang="ru-RU" altLang="ru-RU" b="1">
                <a:solidFill>
                  <a:srgbClr val="000000"/>
                </a:solidFill>
              </a:rPr>
              <a:t> 30; для остальной информации не менее 28;</a:t>
            </a:r>
          </a:p>
          <a:p>
            <a:pPr>
              <a:buFont typeface="Symbol" pitchFamily="18" charset="2"/>
              <a:buChar char=""/>
            </a:pPr>
            <a:endParaRPr lang="ru-RU" altLang="ru-RU" b="1">
              <a:solidFill>
                <a:srgbClr val="000000"/>
              </a:solidFill>
            </a:endParaRPr>
          </a:p>
          <a:p>
            <a:r>
              <a:rPr lang="ru-RU" altLang="ru-RU" b="1" u="sng">
                <a:solidFill>
                  <a:srgbClr val="000000"/>
                </a:solidFill>
              </a:rPr>
              <a:t>Текст на слайдах и текст выступления не дублируют друг друга, а дополняют.</a:t>
            </a:r>
          </a:p>
          <a:p>
            <a:pPr eaLnBrk="0" hangingPunct="0"/>
            <a:r>
              <a:rPr lang="ru-RU" altLang="ru-RU" b="1" u="sng">
                <a:solidFill>
                  <a:srgbClr val="000000"/>
                </a:solidFill>
              </a:rPr>
              <a:t>Памятка по составлению презентации будет в рассылке!</a:t>
            </a:r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2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OEM\Desktop\Рисунок1_Фон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35413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49250" y="3543300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1150" y="2608263"/>
            <a:ext cx="731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7"/>
          <p:cNvCxnSpPr/>
          <p:nvPr userDrawn="1"/>
        </p:nvCxnSpPr>
        <p:spPr>
          <a:xfrm>
            <a:off x="1692275" y="1131888"/>
            <a:ext cx="712787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14" name="Дата 4"/>
          <p:cNvSpPr>
            <a:spLocks noGrp="1"/>
          </p:cNvSpPr>
          <p:nvPr>
            <p:ph type="dt" sz="half" idx="17"/>
          </p:nvPr>
        </p:nvSpPr>
        <p:spPr>
          <a:xfrm>
            <a:off x="6175375" y="4803775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40C8F1-2F1B-4CED-91BB-24D322E83AFE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8"/>
          </p:nvPr>
        </p:nvSpPr>
        <p:spPr>
          <a:xfrm>
            <a:off x="1692275" y="4803775"/>
            <a:ext cx="2895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9"/>
          </p:nvPr>
        </p:nvSpPr>
        <p:spPr>
          <a:xfrm>
            <a:off x="8370888" y="4803775"/>
            <a:ext cx="4318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976E90-C232-4422-A09B-B123E34B2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2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OEM\Desktop\Рисунок1_Фон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35413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49250" y="3543300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1150" y="2608263"/>
            <a:ext cx="731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7"/>
          <p:cNvCxnSpPr/>
          <p:nvPr userDrawn="1"/>
        </p:nvCxnSpPr>
        <p:spPr>
          <a:xfrm>
            <a:off x="1692275" y="1131888"/>
            <a:ext cx="712787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Дата 4"/>
          <p:cNvSpPr>
            <a:spLocks noGrp="1"/>
          </p:cNvSpPr>
          <p:nvPr>
            <p:ph type="dt" sz="half" idx="16"/>
          </p:nvPr>
        </p:nvSpPr>
        <p:spPr>
          <a:xfrm>
            <a:off x="6175375" y="4803775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C094D4-D875-4AB3-9D9A-854EEF59EBCF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7"/>
          </p:nvPr>
        </p:nvSpPr>
        <p:spPr>
          <a:xfrm>
            <a:off x="1692275" y="4803775"/>
            <a:ext cx="2895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8"/>
          </p:nvPr>
        </p:nvSpPr>
        <p:spPr>
          <a:xfrm>
            <a:off x="8370888" y="4803775"/>
            <a:ext cx="4318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CB3BE2-3DE9-4FD6-9386-E59091A99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2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OEM\Desktop\Рисунок1_Фон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35413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49250" y="3543300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1150" y="2608263"/>
            <a:ext cx="731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7"/>
          <p:cNvCxnSpPr/>
          <p:nvPr userDrawn="1"/>
        </p:nvCxnSpPr>
        <p:spPr>
          <a:xfrm>
            <a:off x="4932363" y="1131888"/>
            <a:ext cx="388778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Дата 4"/>
          <p:cNvSpPr>
            <a:spLocks noGrp="1"/>
          </p:cNvSpPr>
          <p:nvPr>
            <p:ph type="dt" sz="half" idx="16"/>
          </p:nvPr>
        </p:nvSpPr>
        <p:spPr>
          <a:xfrm>
            <a:off x="6175375" y="4803775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259B24-87DB-4152-AF79-22B8158C7C61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7"/>
          </p:nvPr>
        </p:nvSpPr>
        <p:spPr>
          <a:xfrm>
            <a:off x="1692275" y="4803775"/>
            <a:ext cx="2895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8"/>
          </p:nvPr>
        </p:nvSpPr>
        <p:spPr>
          <a:xfrm>
            <a:off x="8370888" y="4803775"/>
            <a:ext cx="4318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2F83CF-D474-4977-8E4F-440C34D07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2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OEM\Desktop\Рисунок1_Фон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35413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49250" y="3543300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1150" y="2608263"/>
            <a:ext cx="731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7"/>
          <p:cNvSpPr/>
          <p:nvPr userDrawn="1"/>
        </p:nvSpPr>
        <p:spPr>
          <a:xfrm rot="18900000">
            <a:off x="2171700" y="3657600"/>
            <a:ext cx="4297363" cy="463550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5"/>
          <p:cNvSpPr/>
          <p:nvPr userDrawn="1"/>
        </p:nvSpPr>
        <p:spPr>
          <a:xfrm rot="18900000">
            <a:off x="5789613" y="3740150"/>
            <a:ext cx="1439862" cy="1439863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2"/>
          <p:cNvSpPr/>
          <p:nvPr userDrawn="1"/>
        </p:nvSpPr>
        <p:spPr>
          <a:xfrm rot="18900000">
            <a:off x="6923088" y="61913"/>
            <a:ext cx="1438275" cy="1438275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6"/>
          <p:cNvSpPr/>
          <p:nvPr userDrawn="1"/>
        </p:nvSpPr>
        <p:spPr>
          <a:xfrm rot="18900000">
            <a:off x="6477000" y="481013"/>
            <a:ext cx="673100" cy="46037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21" name="Дата 4"/>
          <p:cNvSpPr>
            <a:spLocks noGrp="1"/>
          </p:cNvSpPr>
          <p:nvPr>
            <p:ph type="dt" sz="half" idx="20"/>
          </p:nvPr>
        </p:nvSpPr>
        <p:spPr>
          <a:xfrm>
            <a:off x="6175375" y="4803775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57AF37-6935-415A-8122-0BF5BE3376EC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22" name="Нижний колонтитул 5"/>
          <p:cNvSpPr>
            <a:spLocks noGrp="1"/>
          </p:cNvSpPr>
          <p:nvPr>
            <p:ph type="ftr" sz="quarter" idx="21"/>
          </p:nvPr>
        </p:nvSpPr>
        <p:spPr>
          <a:xfrm>
            <a:off x="1692275" y="4803775"/>
            <a:ext cx="2895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6"/>
          <p:cNvSpPr>
            <a:spLocks noGrp="1"/>
          </p:cNvSpPr>
          <p:nvPr>
            <p:ph type="sldNum" sz="quarter" idx="22"/>
          </p:nvPr>
        </p:nvSpPr>
        <p:spPr>
          <a:xfrm>
            <a:off x="8370888" y="4803775"/>
            <a:ext cx="4318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7F01F5-19AA-4A52-9356-2DD3C0339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2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OEM\Desktop\Рисунок1_Фон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35413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49250" y="3543300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1150" y="2608263"/>
            <a:ext cx="731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13" name="Дата 4"/>
          <p:cNvSpPr>
            <a:spLocks noGrp="1"/>
          </p:cNvSpPr>
          <p:nvPr>
            <p:ph type="dt" sz="half" idx="18"/>
          </p:nvPr>
        </p:nvSpPr>
        <p:spPr>
          <a:xfrm>
            <a:off x="6175375" y="4803775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78A982-E83A-4F4E-8AF9-8E927D35D8E4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14" name="Нижний колонтитул 5"/>
          <p:cNvSpPr>
            <a:spLocks noGrp="1"/>
          </p:cNvSpPr>
          <p:nvPr>
            <p:ph type="ftr" sz="quarter" idx="19"/>
          </p:nvPr>
        </p:nvSpPr>
        <p:spPr>
          <a:xfrm>
            <a:off x="1692275" y="4803775"/>
            <a:ext cx="2895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20"/>
          </p:nvPr>
        </p:nvSpPr>
        <p:spPr>
          <a:xfrm>
            <a:off x="8370888" y="4803775"/>
            <a:ext cx="4318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34A58-8DE3-4207-BD72-3B3BA2969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2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OEM\Desktop\Рисунок1_Фон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35413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49250" y="3543300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1150" y="2608263"/>
            <a:ext cx="731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5"/>
          <p:cNvCxnSpPr/>
          <p:nvPr userDrawn="1"/>
        </p:nvCxnSpPr>
        <p:spPr>
          <a:xfrm>
            <a:off x="1692275" y="1131888"/>
            <a:ext cx="712787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Дата 2"/>
          <p:cNvSpPr>
            <a:spLocks noGrp="1"/>
          </p:cNvSpPr>
          <p:nvPr>
            <p:ph type="dt" sz="half" idx="10"/>
          </p:nvPr>
        </p:nvSpPr>
        <p:spPr>
          <a:xfrm>
            <a:off x="6175375" y="4803775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3CF06B-B267-4D00-B413-2638E6BFE1D7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692275" y="4803775"/>
            <a:ext cx="2895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70888" y="4803775"/>
            <a:ext cx="4318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3DE5AC-48EC-4404-9FF6-5FCF47E12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2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OEM\Desktop\Рисунок1_Фон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35413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49250" y="3543300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1150" y="2608263"/>
            <a:ext cx="731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1"/>
          <p:cNvSpPr>
            <a:spLocks noGrp="1"/>
          </p:cNvSpPr>
          <p:nvPr>
            <p:ph type="dt" sz="half" idx="10"/>
          </p:nvPr>
        </p:nvSpPr>
        <p:spPr>
          <a:xfrm>
            <a:off x="6175375" y="4803775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37EC33-35EA-4B4F-A143-D1F8BE5C182F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692275" y="4803775"/>
            <a:ext cx="2895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70888" y="4803775"/>
            <a:ext cx="4318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6F1980-E24E-4CB3-8E0D-58C1BDD17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2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OEM\Desktop\Рисунок1_Фон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35413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49250" y="3543300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1150" y="2608263"/>
            <a:ext cx="731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4"/>
          </p:nvPr>
        </p:nvSpPr>
        <p:spPr>
          <a:xfrm>
            <a:off x="6175375" y="4803775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04E344-8B9A-43B8-BE95-9F74DB58C951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5"/>
          </p:nvPr>
        </p:nvSpPr>
        <p:spPr>
          <a:xfrm>
            <a:off x="1692275" y="4803775"/>
            <a:ext cx="2895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8370888" y="4803775"/>
            <a:ext cx="4318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0A9033-8E94-47A6-A2F2-8380BA0ED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2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OEM\Desktop\Рисунок1_Фон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35413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49250" y="3543300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1150" y="2608263"/>
            <a:ext cx="731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6175375" y="4803775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8245E0-D1A4-4D02-9611-529248D67F4E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692275" y="4803775"/>
            <a:ext cx="2895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70888" y="4803775"/>
            <a:ext cx="4318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EB192-4272-49FC-9617-CAEB94108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2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OEM\Desktop\Рисунок1_Фон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35413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49250" y="3543300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1150" y="2608263"/>
            <a:ext cx="731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>
            <p:ph type="dt" sz="half" idx="16"/>
          </p:nvPr>
        </p:nvSpPr>
        <p:spPr>
          <a:xfrm>
            <a:off x="6175375" y="4803775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8D13B3-5847-4ACE-9545-80E520EFF85F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7"/>
          </p:nvPr>
        </p:nvSpPr>
        <p:spPr>
          <a:xfrm>
            <a:off x="1692275" y="4803775"/>
            <a:ext cx="2895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8"/>
          </p:nvPr>
        </p:nvSpPr>
        <p:spPr>
          <a:xfrm>
            <a:off x="8370888" y="4803775"/>
            <a:ext cx="4318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44C75C-E1C2-471F-9C73-9C5DC5D80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2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OEM\Desktop\Рисунок1_Фон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35413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49250" y="3543300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1150" y="2608263"/>
            <a:ext cx="731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>
            <p:ph type="dt" sz="half" idx="16"/>
          </p:nvPr>
        </p:nvSpPr>
        <p:spPr>
          <a:xfrm>
            <a:off x="6175375" y="4803775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70928E-B14D-4AF0-AFDA-11C6D5D4E6C2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7"/>
          </p:nvPr>
        </p:nvSpPr>
        <p:spPr>
          <a:xfrm>
            <a:off x="1692275" y="4803775"/>
            <a:ext cx="2895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8"/>
          </p:nvPr>
        </p:nvSpPr>
        <p:spPr>
          <a:xfrm>
            <a:off x="8370888" y="4803775"/>
            <a:ext cx="4318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13A934-F81A-4F09-B166-ED8A57117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2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OEM\Desktop\Рисунок1_Фон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35413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49250" y="3543300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1150" y="2608263"/>
            <a:ext cx="731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>
            <p:ph type="dt" sz="half" idx="16"/>
          </p:nvPr>
        </p:nvSpPr>
        <p:spPr>
          <a:xfrm>
            <a:off x="6175375" y="4803775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B1248F-B154-4390-8D52-AF48E425C1A4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7"/>
          </p:nvPr>
        </p:nvSpPr>
        <p:spPr>
          <a:xfrm>
            <a:off x="1692275" y="4803775"/>
            <a:ext cx="2895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8"/>
          </p:nvPr>
        </p:nvSpPr>
        <p:spPr>
          <a:xfrm>
            <a:off x="8370888" y="4803775"/>
            <a:ext cx="4318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0EA97B-423C-4E6C-83CC-819B3A783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2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OEM\Desktop\Рисунок1_Фон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35413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49250" y="3543300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1150" y="2608263"/>
            <a:ext cx="731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6"/>
          <p:cNvCxnSpPr/>
          <p:nvPr userDrawn="1"/>
        </p:nvCxnSpPr>
        <p:spPr>
          <a:xfrm>
            <a:off x="1692275" y="1131888"/>
            <a:ext cx="712787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Дата 7"/>
          <p:cNvSpPr>
            <a:spLocks noGrp="1"/>
          </p:cNvSpPr>
          <p:nvPr>
            <p:ph type="dt" sz="half" idx="10"/>
          </p:nvPr>
        </p:nvSpPr>
        <p:spPr>
          <a:xfrm>
            <a:off x="6175375" y="4803775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212EE9-47A7-407E-96C5-C9CF4D270BB8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10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1692275" y="4803775"/>
            <a:ext cx="2895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370888" y="4803775"/>
            <a:ext cx="4318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082CAE-4B4A-43DD-97BF-3B684170B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2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OEM\Desktop\Рисунок1_Фон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35413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49250" y="3543300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1150" y="2608263"/>
            <a:ext cx="731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6"/>
          <p:cNvCxnSpPr/>
          <p:nvPr userDrawn="1"/>
        </p:nvCxnSpPr>
        <p:spPr>
          <a:xfrm>
            <a:off x="1692275" y="1131888"/>
            <a:ext cx="712787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6175375" y="4803775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73AE0B-14EB-4090-A643-F98F1C25D532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92275" y="4803775"/>
            <a:ext cx="2895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70888" y="4803775"/>
            <a:ext cx="4318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074F94-1398-4E83-AB59-3EE059927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2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OEM\Desktop\Рисунок1_Фон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35413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49250" y="3543300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1150" y="2608263"/>
            <a:ext cx="731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6"/>
          <p:cNvCxnSpPr/>
          <p:nvPr userDrawn="1"/>
        </p:nvCxnSpPr>
        <p:spPr>
          <a:xfrm>
            <a:off x="1692275" y="1924050"/>
            <a:ext cx="712787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6175375" y="4803775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B88B37-F873-400A-916D-9E2FBA67DD63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92275" y="4803775"/>
            <a:ext cx="2895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70888" y="4803775"/>
            <a:ext cx="4318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4907AE-B9BF-407F-8C5E-74C9D8C9E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2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OEM\Desktop\Рисунок1_Фон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35413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49250" y="3543300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1150" y="2608263"/>
            <a:ext cx="731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7"/>
          <p:cNvCxnSpPr/>
          <p:nvPr userDrawn="1"/>
        </p:nvCxnSpPr>
        <p:spPr>
          <a:xfrm>
            <a:off x="1692275" y="1131888"/>
            <a:ext cx="712787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11" name="Дата 4"/>
          <p:cNvSpPr>
            <a:spLocks noGrp="1"/>
          </p:cNvSpPr>
          <p:nvPr>
            <p:ph type="dt" sz="half" idx="14"/>
          </p:nvPr>
        </p:nvSpPr>
        <p:spPr>
          <a:xfrm>
            <a:off x="6175375" y="4803775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E8CBD1-51CE-4B05-8B29-16B65370C260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5"/>
          </p:nvPr>
        </p:nvSpPr>
        <p:spPr>
          <a:xfrm>
            <a:off x="1692275" y="4803775"/>
            <a:ext cx="2895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8370888" y="4803775"/>
            <a:ext cx="4318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749A2C-3BDC-4321-BAC1-4887924A9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2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OEM\Desktop\Рисунок1_Фон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35413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49250" y="3543300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1150" y="2608263"/>
            <a:ext cx="731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7"/>
          <p:cNvCxnSpPr/>
          <p:nvPr userDrawn="1"/>
        </p:nvCxnSpPr>
        <p:spPr>
          <a:xfrm>
            <a:off x="1692275" y="1131888"/>
            <a:ext cx="712787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15" name="Дата 4"/>
          <p:cNvSpPr>
            <a:spLocks noGrp="1"/>
          </p:cNvSpPr>
          <p:nvPr>
            <p:ph type="dt" sz="half" idx="17"/>
          </p:nvPr>
        </p:nvSpPr>
        <p:spPr>
          <a:xfrm>
            <a:off x="6175375" y="4803775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E87AB0-E000-4219-A5E5-A58153A71138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16" name="Нижний колонтитул 5"/>
          <p:cNvSpPr>
            <a:spLocks noGrp="1"/>
          </p:cNvSpPr>
          <p:nvPr>
            <p:ph type="ftr" sz="quarter" idx="18"/>
          </p:nvPr>
        </p:nvSpPr>
        <p:spPr>
          <a:xfrm>
            <a:off x="1692275" y="4803775"/>
            <a:ext cx="2895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6"/>
          <p:cNvSpPr>
            <a:spLocks noGrp="1"/>
          </p:cNvSpPr>
          <p:nvPr>
            <p:ph type="sldNum" sz="quarter" idx="19"/>
          </p:nvPr>
        </p:nvSpPr>
        <p:spPr>
          <a:xfrm>
            <a:off x="8370888" y="4803775"/>
            <a:ext cx="4318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92EDEA-33E7-4D55-9BBA-25E2F8A17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Рисунок 7"/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1352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" descr="C:\Users\OEM\Desktop\Рисунок1_Фон.jpg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135413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6"/>
          <p:cNvPicPr>
            <a:picLocks noChangeAspect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358775" y="3543300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8"/>
          <p:cNvPicPr>
            <a:picLocks noChangeAspect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287338" y="2608263"/>
            <a:ext cx="73183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ГБОУ СОШ №55"/>
          <p:cNvPicPr>
            <a:picLocks noChangeAspect="1" noChangeArrowheads="1"/>
          </p:cNvPicPr>
          <p:nvPr userDrawn="1"/>
        </p:nvPicPr>
        <p:blipFill>
          <a:blip r:embed="rId24"/>
          <a:srcRect/>
          <a:stretch>
            <a:fillRect/>
          </a:stretch>
        </p:blipFill>
        <p:spPr bwMode="auto">
          <a:xfrm>
            <a:off x="358775" y="4227513"/>
            <a:ext cx="7556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7"/>
          <p:cNvPicPr>
            <a:picLocks noChangeAspect="1" noChangeArrowheads="1"/>
          </p:cNvPicPr>
          <p:nvPr userDrawn="1"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5" r="11469" b="32919"/>
          <a:stretch>
            <a:fillRect/>
          </a:stretch>
        </p:blipFill>
        <p:spPr bwMode="auto">
          <a:xfrm>
            <a:off x="1835150" y="268288"/>
            <a:ext cx="16922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5832475" y="195263"/>
            <a:ext cx="31623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 i="1"/>
              <a:t>ГБДОУ детский сад № …..</a:t>
            </a:r>
          </a:p>
          <a:p>
            <a:r>
              <a:rPr lang="ru-RU" sz="1400" b="1" i="1"/>
              <a:t>Петроградского района СПб,</a:t>
            </a:r>
          </a:p>
          <a:p>
            <a:r>
              <a:rPr lang="ru-RU" sz="1400" b="1" i="1"/>
              <a:t>Адрес: Большой пр. П.С., д.9/1</a:t>
            </a:r>
            <a:r>
              <a:rPr lang="ru-RU" altLang="ru-RU" sz="1400" b="1" i="1">
                <a:solidFill>
                  <a:srgbClr val="000099"/>
                </a:solidFill>
              </a:rPr>
              <a:t/>
            </a:r>
            <a:br>
              <a:rPr lang="ru-RU" altLang="ru-RU" sz="1400" b="1" i="1">
                <a:solidFill>
                  <a:srgbClr val="000099"/>
                </a:solidFill>
              </a:rPr>
            </a:br>
            <a:endParaRPr lang="ru-RU" sz="1400" b="1" i="1">
              <a:solidFill>
                <a:srgbClr val="000099"/>
              </a:solidFill>
            </a:endParaRP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2484438" y="2006600"/>
            <a:ext cx="5014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Font typeface="Arial" charset="0"/>
              <a:buNone/>
            </a:pPr>
            <a:r>
              <a:rPr lang="ru-RU" sz="2000" b="1">
                <a:solidFill>
                  <a:srgbClr val="000099"/>
                </a:solidFill>
              </a:rPr>
              <a:t>ПЕТЕРБУРГСКИЙ МЕЖДУНАРОДНЫЙ </a:t>
            </a:r>
            <a:br>
              <a:rPr lang="ru-RU" sz="2000" b="1">
                <a:solidFill>
                  <a:srgbClr val="000099"/>
                </a:solidFill>
              </a:rPr>
            </a:br>
            <a:r>
              <a:rPr lang="ru-RU" sz="2000" b="1">
                <a:solidFill>
                  <a:srgbClr val="000099"/>
                </a:solidFill>
              </a:rPr>
              <a:t>ОБРАЗОВАТЕЛЬНЫЙ ФОРУМ  2020</a:t>
            </a: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600450" y="4408488"/>
            <a:ext cx="29876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000099"/>
                </a:solidFill>
              </a:rPr>
              <a:t>Санкт-Петербург </a:t>
            </a:r>
            <a:br>
              <a:rPr lang="ru-RU" altLang="ru-RU" sz="1200" b="1">
                <a:solidFill>
                  <a:srgbClr val="000099"/>
                </a:solidFill>
              </a:rPr>
            </a:br>
            <a:r>
              <a:rPr lang="ru-RU" altLang="ru-RU" sz="1200" b="1">
                <a:solidFill>
                  <a:srgbClr val="000099"/>
                </a:solidFill>
              </a:rPr>
              <a:t>2020 год</a:t>
            </a:r>
            <a:br>
              <a:rPr lang="ru-RU" altLang="ru-RU" sz="1200" b="1">
                <a:solidFill>
                  <a:srgbClr val="000099"/>
                </a:solidFill>
              </a:rPr>
            </a:br>
            <a:endParaRPr lang="ru-RU" sz="1200" b="1">
              <a:solidFill>
                <a:srgbClr val="000099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2439988" y="2824163"/>
            <a:ext cx="47386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              Петров Петр Петрович </a:t>
            </a:r>
          </a:p>
          <a:p>
            <a:pPr algn="ctr"/>
            <a:r>
              <a:rPr lang="ru-RU" altLang="ru-RU"/>
              <a:t>               «Образовательное путешествие»</a:t>
            </a:r>
            <a:br>
              <a:rPr lang="ru-RU" altLang="ru-RU"/>
            </a:b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1400" b="1" kern="1200">
          <a:solidFill>
            <a:srgbClr val="000099"/>
          </a:solidFill>
          <a:latin typeface="Times New Roman" pitchFamily="18" charset="0"/>
          <a:ea typeface="+mj-ea"/>
          <a:cs typeface="Times New Roman" pitchFamily="18" charset="0"/>
        </a:defRPr>
      </a:lvl1pPr>
      <a:lvl2pPr algn="r" rtl="0" fontAlgn="base">
        <a:spcBef>
          <a:spcPct val="0"/>
        </a:spcBef>
        <a:spcAft>
          <a:spcPct val="0"/>
        </a:spcAft>
        <a:defRPr sz="1400" b="1">
          <a:solidFill>
            <a:srgbClr val="000099"/>
          </a:solidFill>
          <a:latin typeface="Times New Roman" pitchFamily="18" charset="0"/>
          <a:cs typeface="Times New Roman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1400" b="1">
          <a:solidFill>
            <a:srgbClr val="000099"/>
          </a:solidFill>
          <a:latin typeface="Times New Roman" pitchFamily="18" charset="0"/>
          <a:cs typeface="Times New Roman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1400" b="1">
          <a:solidFill>
            <a:srgbClr val="000099"/>
          </a:solidFill>
          <a:latin typeface="Times New Roman" pitchFamily="18" charset="0"/>
          <a:cs typeface="Times New Roman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1400" b="1">
          <a:solidFill>
            <a:srgbClr val="000099"/>
          </a:solidFill>
          <a:latin typeface="Times New Roman" pitchFamily="18" charset="0"/>
          <a:cs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 b="1">
          <a:solidFill>
            <a:srgbClr val="000099"/>
          </a:solidFill>
          <a:latin typeface="Times New Roman" pitchFamily="18" charset="0"/>
          <a:cs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 b="1">
          <a:solidFill>
            <a:srgbClr val="000099"/>
          </a:solidFill>
          <a:latin typeface="Times New Roman" pitchFamily="18" charset="0"/>
          <a:cs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 b="1">
          <a:solidFill>
            <a:srgbClr val="000099"/>
          </a:solidFill>
          <a:latin typeface="Times New Roman" pitchFamily="18" charset="0"/>
          <a:cs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 b="1">
          <a:solidFill>
            <a:srgbClr val="000099"/>
          </a:solidFill>
          <a:latin typeface="Times New Roman" pitchFamily="18" charset="0"/>
          <a:cs typeface="Times New Roman" pitchFamily="18" charset="0"/>
        </a:defRPr>
      </a:lvl9pPr>
    </p:titleStyle>
    <p:bodyStyle>
      <a:lvl1pPr algn="ctr" rtl="0" fontAlgn="base">
        <a:spcBef>
          <a:spcPts val="600"/>
        </a:spcBef>
        <a:spcAft>
          <a:spcPct val="0"/>
        </a:spcAft>
        <a:buFont typeface="Arial" charset="0"/>
        <a:defRPr sz="2000" b="1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 bwMode="auto">
          <a:xfrm>
            <a:off x="4932363" y="339725"/>
            <a:ext cx="3887787" cy="212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b="0" smtClean="0">
                <a:latin typeface="Arial" charset="0"/>
              </a:rPr>
              <a:t>Заголовок</a:t>
            </a:r>
          </a:p>
        </p:txBody>
      </p:sp>
      <p:sp>
        <p:nvSpPr>
          <p:cNvPr id="32770" name="Объект 3"/>
          <p:cNvSpPr>
            <a:spLocks noGrp="1"/>
          </p:cNvSpPr>
          <p:nvPr>
            <p:ph sz="half" idx="15"/>
          </p:nvPr>
        </p:nvSpPr>
        <p:spPr bwMode="auto">
          <a:xfrm>
            <a:off x="4932363" y="2679700"/>
            <a:ext cx="3892550" cy="2016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ru-RU" b="0" smtClean="0"/>
              <a:t>Текст</a:t>
            </a:r>
          </a:p>
        </p:txBody>
      </p:sp>
      <p:sp>
        <p:nvSpPr>
          <p:cNvPr id="5" name="Рисунок 4">
            <a:extLst>
              <a:ext uri="{FF2B5EF4-FFF2-40B4-BE49-F238E27FC236}"/>
            </a:extLst>
          </p:cNvPr>
          <p:cNvSpPr>
            <a:spLocks noGrp="1"/>
          </p:cNvSpPr>
          <p:nvPr>
            <p:ph type="pic" idx="14"/>
          </p:nvPr>
        </p:nvSpPr>
        <p:spPr bwMode="auto">
          <a:xfrm>
            <a:off x="1352550" y="0"/>
            <a:ext cx="3219450" cy="5143500"/>
          </a:xfrm>
          <a:prstGeom prst="rect">
            <a:avLst/>
          </a:prstGeom>
          <a:ln>
            <a:miter lim="800000"/>
            <a:headEnd/>
            <a:tailEnd/>
          </a:ln>
        </p:spPr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 bwMode="auto">
          <a:xfrm>
            <a:off x="4932363" y="339725"/>
            <a:ext cx="3887787" cy="212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b="0" smtClean="0">
                <a:latin typeface="Arial" charset="0"/>
              </a:rPr>
              <a:t>Заголовок</a:t>
            </a:r>
          </a:p>
        </p:txBody>
      </p:sp>
      <p:sp>
        <p:nvSpPr>
          <p:cNvPr id="33794" name="Объект 3"/>
          <p:cNvSpPr>
            <a:spLocks noGrp="1"/>
          </p:cNvSpPr>
          <p:nvPr>
            <p:ph sz="half" idx="15"/>
          </p:nvPr>
        </p:nvSpPr>
        <p:spPr bwMode="auto">
          <a:xfrm>
            <a:off x="4932363" y="2679700"/>
            <a:ext cx="3892550" cy="2016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ru-RU" b="0" smtClean="0"/>
              <a:t>Текст</a:t>
            </a:r>
          </a:p>
        </p:txBody>
      </p:sp>
      <p:sp>
        <p:nvSpPr>
          <p:cNvPr id="5" name="Рисунок 4">
            <a:extLst>
              <a:ext uri="{FF2B5EF4-FFF2-40B4-BE49-F238E27FC236}"/>
            </a:extLst>
          </p:cNvPr>
          <p:cNvSpPr>
            <a:spLocks noGrp="1"/>
          </p:cNvSpPr>
          <p:nvPr>
            <p:ph type="pic" idx="14"/>
          </p:nvPr>
        </p:nvSpPr>
        <p:spPr bwMode="auto">
          <a:xfrm>
            <a:off x="1352550" y="0"/>
            <a:ext cx="3219450" cy="5143500"/>
          </a:xfrm>
          <a:prstGeom prst="rect">
            <a:avLst/>
          </a:prstGeom>
          <a:ln>
            <a:miter lim="800000"/>
            <a:headEnd/>
            <a:tailEnd/>
          </a:ln>
        </p:spPr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 bwMode="auto">
          <a:xfrm>
            <a:off x="4932363" y="339725"/>
            <a:ext cx="3887787" cy="2124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b="0" smtClean="0">
                <a:latin typeface="Arial" charset="0"/>
              </a:rPr>
              <a:t>Заголовок</a:t>
            </a:r>
          </a:p>
        </p:txBody>
      </p:sp>
      <p:sp>
        <p:nvSpPr>
          <p:cNvPr id="34818" name="Объект 3"/>
          <p:cNvSpPr>
            <a:spLocks noGrp="1"/>
          </p:cNvSpPr>
          <p:nvPr>
            <p:ph sz="half" idx="15"/>
          </p:nvPr>
        </p:nvSpPr>
        <p:spPr bwMode="auto">
          <a:xfrm>
            <a:off x="4932363" y="2679700"/>
            <a:ext cx="3892550" cy="2016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ru-RU" b="0" smtClean="0"/>
              <a:t>Текст</a:t>
            </a:r>
          </a:p>
        </p:txBody>
      </p:sp>
      <p:sp>
        <p:nvSpPr>
          <p:cNvPr id="9" name="Рисунок 8">
            <a:extLst>
              <a:ext uri="{FF2B5EF4-FFF2-40B4-BE49-F238E27FC236}"/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352550" y="0"/>
            <a:ext cx="3219450" cy="5143500"/>
          </a:xfrm>
        </p:spPr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692275" y="303213"/>
            <a:ext cx="7110413" cy="828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ХI </a:t>
            </a:r>
            <a:r>
              <a:rPr lang="ru-RU" sz="2400" dirty="0">
                <a:solidFill>
                  <a:schemeClr val="tx2"/>
                </a:solidFill>
              </a:rPr>
              <a:t>Петербургский международный образовательный форум</a:t>
            </a:r>
            <a:endParaRPr lang="ru-RU" sz="2400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D0F3B-3B5C-45E7-ADB1-A1A39465DDAC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448366"/>
            <a:ext cx="662473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Место проведения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Ф.И.О.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«Название мероприятия»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Санкт-Петербург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2020 год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11610"/>
            <a:ext cx="900100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 bwMode="auto">
          <a:xfrm>
            <a:off x="1692275" y="1095375"/>
            <a:ext cx="3887788" cy="828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b="0" smtClean="0">
                <a:solidFill>
                  <a:srgbClr val="003E81"/>
                </a:solidFill>
                <a:latin typeface="Arial" charset="0"/>
              </a:rPr>
              <a:t>Заголовок раздела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EC0A96CA-6805-486D-83D2-02FC43D9A43F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Рисунок 4">
            <a:extLst>
              <a:ext uri="{FF2B5EF4-FFF2-40B4-BE49-F238E27FC236}"/>
            </a:extLst>
          </p:cNvPr>
          <p:cNvSpPr>
            <a:spLocks noGrp="1"/>
          </p:cNvSpPr>
          <p:nvPr>
            <p:ph type="pic" idx="14"/>
          </p:nvPr>
        </p:nvSpPr>
        <p:spPr bwMode="auto">
          <a:xfrm>
            <a:off x="5148263" y="727075"/>
            <a:ext cx="3779837" cy="3781425"/>
          </a:xfrm>
          <a:ln>
            <a:miter lim="800000"/>
            <a:headEnd/>
            <a:tailEnd/>
          </a:ln>
        </p:spPr>
      </p:sp>
      <p:sp>
        <p:nvSpPr>
          <p:cNvPr id="7" name="Рисунок 6">
            <a:extLst>
              <a:ext uri="{FF2B5EF4-FFF2-40B4-BE49-F238E27FC236}"/>
            </a:extLst>
          </p:cNvPr>
          <p:cNvSpPr>
            <a:spLocks noGrp="1"/>
          </p:cNvSpPr>
          <p:nvPr>
            <p:ph type="pic" idx="17"/>
          </p:nvPr>
        </p:nvSpPr>
        <p:spPr bwMode="auto">
          <a:xfrm>
            <a:off x="7081838" y="-1200150"/>
            <a:ext cx="3779837" cy="3781425"/>
          </a:xfrm>
          <a:ln>
            <a:miter lim="800000"/>
            <a:headEnd/>
            <a:tailEnd/>
          </a:ln>
        </p:spPr>
      </p:sp>
      <p:sp>
        <p:nvSpPr>
          <p:cNvPr id="10" name="Рисунок 9">
            <a:extLst>
              <a:ext uri="{FF2B5EF4-FFF2-40B4-BE49-F238E27FC236}"/>
            </a:extLst>
          </p:cNvPr>
          <p:cNvSpPr>
            <a:spLocks noGrp="1"/>
          </p:cNvSpPr>
          <p:nvPr>
            <p:ph type="pic" idx="18"/>
          </p:nvPr>
        </p:nvSpPr>
        <p:spPr bwMode="auto">
          <a:xfrm>
            <a:off x="7069138" y="2654300"/>
            <a:ext cx="3781425" cy="3781425"/>
          </a:xfrm>
          <a:ln>
            <a:miter lim="800000"/>
            <a:headEnd/>
            <a:tailEnd/>
          </a:ln>
        </p:spPr>
      </p:sp>
      <p:sp>
        <p:nvSpPr>
          <p:cNvPr id="12" name="Рисунок 11">
            <a:extLst>
              <a:ext uri="{FF2B5EF4-FFF2-40B4-BE49-F238E27FC236}"/>
            </a:extLst>
          </p:cNvPr>
          <p:cNvSpPr>
            <a:spLocks noGrp="1"/>
          </p:cNvSpPr>
          <p:nvPr>
            <p:ph type="pic" idx="19"/>
          </p:nvPr>
        </p:nvSpPr>
        <p:spPr bwMode="auto">
          <a:xfrm>
            <a:off x="3225800" y="2654300"/>
            <a:ext cx="3781425" cy="3781425"/>
          </a:xfrm>
          <a:ln>
            <a:miter lim="800000"/>
            <a:headEnd/>
            <a:tailEnd/>
          </a:ln>
        </p:spPr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692275" y="303213"/>
            <a:ext cx="7110413" cy="828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b="0" smtClean="0">
                <a:solidFill>
                  <a:srgbClr val="003E81"/>
                </a:solidFill>
                <a:latin typeface="Arial" charset="0"/>
              </a:rPr>
              <a:t>Заголовок</a:t>
            </a:r>
          </a:p>
        </p:txBody>
      </p:sp>
      <p:graphicFrame>
        <p:nvGraphicFramePr>
          <p:cNvPr id="26626" name="Диаграмма 7"/>
          <p:cNvGraphicFramePr>
            <a:graphicFrameLocks/>
          </p:cNvGraphicFramePr>
          <p:nvPr/>
        </p:nvGraphicFramePr>
        <p:xfrm>
          <a:off x="1692275" y="1370013"/>
          <a:ext cx="5589588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r:id="rId3" imgW="5590517" imgH="3328704" progId="Excel.Chart.8">
                  <p:embed/>
                </p:oleObj>
              </mc:Choice>
              <mc:Fallback>
                <p:oleObj r:id="rId3" imgW="5590517" imgH="3328704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370013"/>
                        <a:ext cx="5589588" cy="333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FFE6C-9C38-4B29-BE78-A0AB285CD2AF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26628" name="Объект 3"/>
          <p:cNvSpPr txBox="1">
            <a:spLocks/>
          </p:cNvSpPr>
          <p:nvPr/>
        </p:nvSpPr>
        <p:spPr bwMode="auto">
          <a:xfrm>
            <a:off x="6192838" y="1355725"/>
            <a:ext cx="260985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Font typeface="Arial" charset="0"/>
              <a:buNone/>
            </a:pPr>
            <a:r>
              <a:rPr lang="ru-RU" sz="1400"/>
              <a:t>Подзаголовок</a:t>
            </a:r>
          </a:p>
          <a:p>
            <a:pPr>
              <a:spcBef>
                <a:spcPts val="600"/>
              </a:spcBef>
              <a:buFont typeface="Arial" charset="0"/>
              <a:buNone/>
            </a:pPr>
            <a:endParaRPr lang="ru-RU" sz="1400"/>
          </a:p>
          <a:p>
            <a:pPr>
              <a:spcBef>
                <a:spcPts val="600"/>
              </a:spcBef>
              <a:buFont typeface="Arial" charset="0"/>
              <a:buNone/>
            </a:pPr>
            <a:r>
              <a:rPr lang="ru-RU" sz="900"/>
              <a:t>Текст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 bwMode="auto">
          <a:xfrm>
            <a:off x="1692275" y="303213"/>
            <a:ext cx="7127875" cy="828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b="0" smtClean="0">
                <a:solidFill>
                  <a:srgbClr val="003E81"/>
                </a:solidFill>
                <a:latin typeface="Arial" charset="0"/>
              </a:rPr>
              <a:t>Заголовок</a:t>
            </a:r>
          </a:p>
        </p:txBody>
      </p:sp>
      <p:graphicFrame>
        <p:nvGraphicFramePr>
          <p:cNvPr id="27650" name="Объект 6"/>
          <p:cNvGraphicFramePr>
            <a:graphicFrameLocks noGrp="1"/>
          </p:cNvGraphicFramePr>
          <p:nvPr>
            <p:ph sz="half" idx="1"/>
          </p:nvPr>
        </p:nvGraphicFramePr>
        <p:xfrm>
          <a:off x="1692275" y="1347788"/>
          <a:ext cx="3513138" cy="324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r:id="rId3" imgW="3511600" imgH="3249450" progId="Excel.Chart.8">
                  <p:embed/>
                </p:oleObj>
              </mc:Choice>
              <mc:Fallback>
                <p:oleObj r:id="rId3" imgW="3511600" imgH="3249450" progId="Excel.Chart.8">
                  <p:embed/>
                  <p:pic>
                    <p:nvPicPr>
                      <p:cNvPr id="0" name="Объект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347788"/>
                        <a:ext cx="3513138" cy="324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Объект 3"/>
          <p:cNvSpPr>
            <a:spLocks noGrp="1"/>
          </p:cNvSpPr>
          <p:nvPr>
            <p:ph sz="half" idx="13"/>
          </p:nvPr>
        </p:nvSpPr>
        <p:spPr bwMode="auto">
          <a:xfrm>
            <a:off x="5307013" y="1355725"/>
            <a:ext cx="3368675" cy="32464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1400" b="0" smtClean="0">
                <a:solidFill>
                  <a:schemeClr val="tx1"/>
                </a:solidFill>
              </a:rPr>
              <a:t>Подзаголовок</a:t>
            </a:r>
          </a:p>
          <a:p>
            <a:pPr algn="l"/>
            <a:endParaRPr lang="ru-RU" sz="1400" b="0" smtClean="0">
              <a:solidFill>
                <a:schemeClr val="tx1"/>
              </a:solidFill>
            </a:endParaRPr>
          </a:p>
          <a:p>
            <a:pPr algn="l"/>
            <a:r>
              <a:rPr lang="ru-RU" sz="900" b="0" smtClean="0">
                <a:solidFill>
                  <a:schemeClr val="tx1"/>
                </a:solidFill>
              </a:rPr>
              <a:t>Текст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2D42DC1-D5F9-47EF-81D2-C26A566B9743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 bwMode="auto">
          <a:xfrm>
            <a:off x="1692275" y="303213"/>
            <a:ext cx="7127875" cy="828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b="0" smtClean="0">
                <a:solidFill>
                  <a:srgbClr val="003E81"/>
                </a:solidFill>
                <a:latin typeface="Arial" charset="0"/>
              </a:rPr>
              <a:t>Заголовок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sz="half" idx="1"/>
          </p:nvPr>
        </p:nvSpPr>
        <p:spPr bwMode="auto">
          <a:xfrm>
            <a:off x="1692275" y="3435350"/>
            <a:ext cx="3513138" cy="12969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b="0" smtClean="0">
                <a:solidFill>
                  <a:schemeClr val="tx1"/>
                </a:solidFill>
              </a:rPr>
              <a:t>Текст</a:t>
            </a:r>
          </a:p>
        </p:txBody>
      </p:sp>
      <p:sp>
        <p:nvSpPr>
          <p:cNvPr id="28675" name="Объект 11"/>
          <p:cNvSpPr>
            <a:spLocks noGrp="1"/>
          </p:cNvSpPr>
          <p:nvPr>
            <p:ph sz="half" idx="15"/>
          </p:nvPr>
        </p:nvSpPr>
        <p:spPr bwMode="auto">
          <a:xfrm>
            <a:off x="5310188" y="3435350"/>
            <a:ext cx="3514725" cy="12969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900" b="0" smtClean="0">
                <a:solidFill>
                  <a:schemeClr val="tx1"/>
                </a:solidFill>
              </a:rPr>
              <a:t>Текст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77284B5-C370-4FD2-9980-EDF0ABA42F4A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Рисунок 5">
            <a:extLst>
              <a:ext uri="{FF2B5EF4-FFF2-40B4-BE49-F238E27FC236}"/>
            </a:extLst>
          </p:cNvPr>
          <p:cNvSpPr>
            <a:spLocks noGrp="1"/>
          </p:cNvSpPr>
          <p:nvPr>
            <p:ph type="pic" idx="14"/>
          </p:nvPr>
        </p:nvSpPr>
        <p:spPr bwMode="auto">
          <a:xfrm>
            <a:off x="1692275" y="1276350"/>
            <a:ext cx="3513138" cy="2087563"/>
          </a:xfrm>
          <a:prstGeom prst="rect">
            <a:avLst/>
          </a:prstGeom>
          <a:ln>
            <a:miter lim="800000"/>
            <a:headEnd/>
            <a:tailEnd/>
          </a:ln>
        </p:spPr>
      </p:sp>
      <p:sp>
        <p:nvSpPr>
          <p:cNvPr id="10" name="Рисунок 9">
            <a:extLst>
              <a:ext uri="{FF2B5EF4-FFF2-40B4-BE49-F238E27FC236}"/>
            </a:extLst>
          </p:cNvPr>
          <p:cNvSpPr>
            <a:spLocks noGrp="1"/>
          </p:cNvSpPr>
          <p:nvPr>
            <p:ph type="pic" idx="16"/>
          </p:nvPr>
        </p:nvSpPr>
        <p:spPr bwMode="auto">
          <a:xfrm>
            <a:off x="5310188" y="1276350"/>
            <a:ext cx="3514725" cy="2087563"/>
          </a:xfrm>
          <a:prstGeom prst="rect">
            <a:avLst/>
          </a:prstGeom>
          <a:ln>
            <a:miter lim="800000"/>
            <a:headEnd/>
            <a:tailEnd/>
          </a:ln>
        </p:spPr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1692275" y="3478213"/>
            <a:ext cx="5486400" cy="425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rgbClr val="003E81"/>
                </a:solidFill>
                <a:latin typeface="Arial" charset="0"/>
              </a:rPr>
              <a:t>Заголовок</a:t>
            </a:r>
          </a:p>
        </p:txBody>
      </p:sp>
      <p:sp>
        <p:nvSpPr>
          <p:cNvPr id="29698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692275" y="3976688"/>
            <a:ext cx="5486400" cy="603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b="0" smtClean="0">
                <a:solidFill>
                  <a:schemeClr val="tx1"/>
                </a:solidFill>
              </a:rPr>
              <a:t>Текст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E98-2D6C-4D03-9B76-5B8FC5196CD9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8930"/>
            <a:ext cx="7583487" cy="45330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sp>
        <p:nvSpPr>
          <p:cNvPr id="4" name="Стрелка вправо 3"/>
          <p:cNvSpPr/>
          <p:nvPr/>
        </p:nvSpPr>
        <p:spPr>
          <a:xfrm rot="13097469">
            <a:off x="4551641" y="1111398"/>
            <a:ext cx="1172576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 bwMode="auto">
          <a:xfrm>
            <a:off x="1692275" y="1544638"/>
            <a:ext cx="2771775" cy="1014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b="0" smtClean="0">
                <a:solidFill>
                  <a:srgbClr val="003E81"/>
                </a:solidFill>
                <a:latin typeface="Arial" charset="0"/>
              </a:rPr>
              <a:t>Заголовок</a:t>
            </a:r>
          </a:p>
        </p:txBody>
      </p:sp>
      <p:sp>
        <p:nvSpPr>
          <p:cNvPr id="30722" name="Объект 3"/>
          <p:cNvSpPr>
            <a:spLocks noGrp="1"/>
          </p:cNvSpPr>
          <p:nvPr>
            <p:ph sz="half" idx="15"/>
          </p:nvPr>
        </p:nvSpPr>
        <p:spPr bwMode="auto">
          <a:xfrm>
            <a:off x="1692275" y="2667000"/>
            <a:ext cx="2700338" cy="920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ru-RU" b="0" smtClean="0">
                <a:solidFill>
                  <a:schemeClr val="tx1"/>
                </a:solidFill>
              </a:rPr>
              <a:t>Текст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43ECC31B-7BAC-43AB-84EB-627897420864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Рисунок 5">
            <a:extLst>
              <a:ext uri="{FF2B5EF4-FFF2-40B4-BE49-F238E27FC236}"/>
            </a:extLst>
          </p:cNvPr>
          <p:cNvSpPr>
            <a:spLocks noGrp="1"/>
          </p:cNvSpPr>
          <p:nvPr>
            <p:ph type="pic" idx="14"/>
          </p:nvPr>
        </p:nvSpPr>
        <p:spPr bwMode="auto">
          <a:xfrm>
            <a:off x="4587875" y="0"/>
            <a:ext cx="2252663" cy="2571750"/>
          </a:xfrm>
          <a:ln>
            <a:miter lim="800000"/>
            <a:headEnd/>
            <a:tailEnd/>
          </a:ln>
        </p:spPr>
      </p:sp>
      <p:sp>
        <p:nvSpPr>
          <p:cNvPr id="11" name="Рисунок 10">
            <a:extLst>
              <a:ext uri="{FF2B5EF4-FFF2-40B4-BE49-F238E27FC236}"/>
            </a:extLst>
          </p:cNvPr>
          <p:cNvSpPr>
            <a:spLocks noGrp="1"/>
          </p:cNvSpPr>
          <p:nvPr>
            <p:ph type="pic" idx="16"/>
          </p:nvPr>
        </p:nvSpPr>
        <p:spPr bwMode="auto">
          <a:xfrm>
            <a:off x="4587875" y="2643188"/>
            <a:ext cx="4556125" cy="2500312"/>
          </a:xfrm>
          <a:ln>
            <a:miter lim="800000"/>
            <a:headEnd/>
            <a:tailEnd/>
          </a:ln>
        </p:spPr>
      </p:sp>
      <p:sp>
        <p:nvSpPr>
          <p:cNvPr id="13" name="Рисунок 12">
            <a:extLst>
              <a:ext uri="{FF2B5EF4-FFF2-40B4-BE49-F238E27FC236}"/>
            </a:extLst>
          </p:cNvPr>
          <p:cNvSpPr>
            <a:spLocks noGrp="1"/>
          </p:cNvSpPr>
          <p:nvPr>
            <p:ph type="pic" idx="17"/>
          </p:nvPr>
        </p:nvSpPr>
        <p:spPr bwMode="auto">
          <a:xfrm>
            <a:off x="6911975" y="0"/>
            <a:ext cx="2232025" cy="2571750"/>
          </a:xfrm>
          <a:ln>
            <a:miter lim="800000"/>
            <a:headEnd/>
            <a:tailEnd/>
          </a:ln>
        </p:spPr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 bwMode="auto">
          <a:xfrm>
            <a:off x="4932363" y="339725"/>
            <a:ext cx="3887787" cy="212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b="0" smtClean="0">
                <a:latin typeface="Arial" charset="0"/>
              </a:rPr>
              <a:t>Заголовок</a:t>
            </a:r>
          </a:p>
        </p:txBody>
      </p:sp>
      <p:sp>
        <p:nvSpPr>
          <p:cNvPr id="31746" name="Объект 3"/>
          <p:cNvSpPr>
            <a:spLocks noGrp="1"/>
          </p:cNvSpPr>
          <p:nvPr>
            <p:ph sz="half" idx="15"/>
          </p:nvPr>
        </p:nvSpPr>
        <p:spPr bwMode="auto">
          <a:xfrm>
            <a:off x="4932363" y="2679700"/>
            <a:ext cx="3892550" cy="2016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ru-RU" b="0" smtClean="0"/>
              <a:t>Текст</a:t>
            </a:r>
          </a:p>
        </p:txBody>
      </p:sp>
      <p:sp>
        <p:nvSpPr>
          <p:cNvPr id="5" name="Рисунок 4">
            <a:extLst>
              <a:ext uri="{FF2B5EF4-FFF2-40B4-BE49-F238E27FC236}"/>
            </a:extLst>
          </p:cNvPr>
          <p:cNvSpPr>
            <a:spLocks noGrp="1"/>
          </p:cNvSpPr>
          <p:nvPr>
            <p:ph type="pic" idx="14"/>
          </p:nvPr>
        </p:nvSpPr>
        <p:spPr bwMode="auto">
          <a:xfrm>
            <a:off x="1352550" y="0"/>
            <a:ext cx="3219450" cy="5143500"/>
          </a:xfrm>
          <a:prstGeom prst="rect">
            <a:avLst/>
          </a:prstGeom>
          <a:ln>
            <a:miter lim="800000"/>
            <a:headEnd/>
            <a:tailEnd/>
          </a:ln>
        </p:spPr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12797</TotalTime>
  <Words>47</Words>
  <Application>Microsoft Office PowerPoint</Application>
  <PresentationFormat>Экран (16:9)</PresentationFormat>
  <Paragraphs>41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Диаграмма Microsoft Excel</vt:lpstr>
      <vt:lpstr>Презентация PowerPoint</vt:lpstr>
      <vt:lpstr>ХI Петербургский международный образовательный форум</vt:lpstr>
      <vt:lpstr>Заголовок раздела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Пузыревский</cp:lastModifiedBy>
  <cp:revision>311</cp:revision>
  <cp:lastPrinted>2017-03-30T08:39:18Z</cp:lastPrinted>
  <dcterms:created xsi:type="dcterms:W3CDTF">2017-03-23T13:26:11Z</dcterms:created>
  <dcterms:modified xsi:type="dcterms:W3CDTF">2020-03-02T12:04:10Z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